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SCF MONITOR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Repo Is Updated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24/7 Automated Detection • Live Dashboard • Full Cryptographic Chain • Zero Manual Intervention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 observer • Safe for anyone to view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Root Hash Actually Proves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4023360"/>
          </a:xfrm>
          <a:prstGeom prst="roundRect">
            <a:avLst>
              <a:gd name="adj" fmla="val 2273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05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time Step 3 completes, one 64-character string (the root hash) cryptographically commits to: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1508760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The exact bytes of the SCF source that were downloaded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892808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Every intermediate CSV (raw and cleaned)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2276856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Every relationship table and every one of the 249 framework mappings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2660904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All 64,923 STRM relationship rows across 183 frameworks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304495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The exact counts that appear in expected_totals.json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3429000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The order and linkage of all 7 blocks in the hash chain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3813048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The final Proper Data Model Excel and all analytical views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4197096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The precise moment the entire deliverable was sealed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46634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any single byte anywhere in that chain is altered, the root hash changes. This is mathematical, not trust-based.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Sequence — From Commit to Sealed Deliverable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8778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Repo updated on GitHub → Watcher detects within 60s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3350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Lightweight email + orchestrator launched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373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7922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Dashboard Step 1 completes (Detect)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1945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2494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Pre-run archive protection (Step 2) — previous version guaranteed expanded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6517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0F3D2E"/>
          </a:solidFill>
          <a:ln w="19050">
            <a:solidFill>
              <a:srgbClr val="34D39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7066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 Your full pipeline executes (Step 3) — every cryptographic action streamed live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1638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 Compare / Report / Notify (Steps 4-6)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6210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 Post-run archiving (Step 7) — older material zipped, two latest versions remain expanded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40233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40782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 New dated folder + root hash + verification manifest now authoritative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480560"/>
            <a:ext cx="8229600" cy="402336"/>
          </a:xfrm>
          <a:prstGeom prst="roundRect">
            <a:avLst>
              <a:gd name="adj" fmla="val 11364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453542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 System returns to IDLE, watching for the next change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Never Sleeps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914400" y="246888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change to the SCF repository is detected, processed by the exact pipeline you built, cryptographically sealed, archived according to your rules, and announced — all visible in real time on a read-only dashboard that anyone can watch.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trust required. Only mathematics and transparent execution.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CRQ SCF Monitor •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Only External Event That Matters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280160"/>
          </a:xfrm>
          <a:prstGeom prst="roundRect">
            <a:avLst>
              <a:gd name="adj" fmla="val 7143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43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new commit appears on the official repository: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4D3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https://github.com/securecontrolsframework/securecontrolsframework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560320"/>
            <a:ext cx="3931920" cy="2011680"/>
          </a:xfrm>
          <a:prstGeom prst="roundRect">
            <a:avLst>
              <a:gd name="adj" fmla="val 4545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7432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buttons. No humans.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scheduled jobs.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365760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watcher simply polls the GitHub API every 60 seconds. The moment a new SHA appears, the entire sequence begins.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2560320"/>
            <a:ext cx="3931920" cy="2011680"/>
          </a:xfrm>
          <a:prstGeom prst="roundRect">
            <a:avLst>
              <a:gd name="adj" fmla="val 4545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2743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Dashboard Lights Up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937760" y="329184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Anyone can open the read-only monitor at :8765 and watch the exact same sequence in real time — steps, progress bars, and the unfiltered console output from every tool.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7 Steps — Exactly What the Dashboard Shows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8961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89611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 SCF Repo Change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89611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Watcher sees new SHA → immediate lightweight email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389888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463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14630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Pre-run Archive Protection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Guarantee previous version is expanded before any new writes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1956816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0F3D2E"/>
          </a:solidFill>
          <a:ln w="25400">
            <a:solidFill>
              <a:srgbClr val="34D39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202996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2029968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Full SCF Processing Pipeline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0" y="202996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existing tool — the moment all cryptography is noted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523744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259689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" y="2596896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New vs Previous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0" y="2596896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 against the protected prior deliverable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090672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31638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05840" y="3163824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Professional Report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0" y="3163824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Human-readable summary with root hash &amp; folder reference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37307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05840" y="373075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Email Notifications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572000" y="3730752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report to stakeholders via existing notify path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224528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4297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05840" y="42976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Post-run Archiving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572000" y="42976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Zip everything older than the new previous version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 is where the cryptographic work happens. The live console streams every hash as it is computed.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Detection &amp; Protection — Before Anything Heavy Runs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4023360" cy="182880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960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 — DETECT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325880"/>
            <a:ext cx="3657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60-second GitHub API poll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New SHA detected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Lightweight email sent instantly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Orchestrator spawned with commit SHA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Dashboard Step 1 → 100% green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Console shows the exact commit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822960"/>
            <a:ext cx="4023360" cy="182880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960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 — ARCHIVE PROTECTION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46320" y="1325880"/>
            <a:ext cx="3657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Runs BEFORE the pipeline touches disk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Locates the previous dated folder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Unzips it from archives/ if needed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Guarantees comparison is possible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Dashboard Step 2 fills green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Your explicit rule enforced automatically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2011680"/>
          </a:xfrm>
          <a:prstGeom prst="roundRect">
            <a:avLst>
              <a:gd name="adj" fmla="val 4545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9718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Protection Must Happen First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3383280"/>
            <a:ext cx="7863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full SCF processing pipeline clears working directories and writes a brand-new dated export. If the previous version were not protected first, the ability to perform a clean before/after comparison would be permanently lost. This is not an implementation detail — it is your stated policy, executed automatically by the orchestrator every single time.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 — The Full Pipeline (Your Existing Tool)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monitor does not re-implement anything. It simply fires the exact pipeline you already built and tested.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307592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2344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download + immediate SHA-256 of the exact bytes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691640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61848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Split into 10+ raw CSVs → each file hashed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075688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200253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cleaning → cleaned versions hashed + previous_hash linked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2459736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238658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Relationship extraction (4 core junction tables) → all hashed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843784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2770632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249 framework mapping CSVs → every one hashed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227832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31546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STRM extraction across 183 frameworks → 64,923 rows, all hashed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611880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53872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Self-validation (14 checks) + expected_totals.json + root hash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995928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20" name="Text 18"/>
          <p:cNvSpPr/>
          <p:nvPr/>
        </p:nvSpPr>
        <p:spPr>
          <a:xfrm>
            <a:off x="868680" y="392277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verification_manifest.json + full 7-block hash chain finalized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379976"/>
            <a:ext cx="164592" cy="164592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22" name="Text 20"/>
          <p:cNvSpPr/>
          <p:nvPr/>
        </p:nvSpPr>
        <p:spPr>
          <a:xfrm>
            <a:off x="868680" y="430682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Dated "It Is Finished" folder written with Proper Data Model Excel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line above appears in the live dashboard console while Step 3 is running.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Cryptography Is Being Noted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moments are streamed live to the dashboard console during Step 3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97280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 Acquisition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0" y="1097280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SHA-256 of the exact SCF Excel bytes + git commit SHA pinned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72184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517904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Raw Split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00400" y="1517904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 of every individual raw CSV (10+ files)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892808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1938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Cleaning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00400" y="1938528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 of every cleaned CSV + previous_hash linkage created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313432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235915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Relationship Extraction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0" y="2359152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Hashes of all 4 core junction tables (~75k rows)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2734056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779776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Framework Mapping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00400" y="2779776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Hashes of all 249 per-framework CSV files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154680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3200400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STRM Extraction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200400" y="3200400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Hashes of 183 framework STRM files (64,923 rows)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3575304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621024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Self-Validation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00400" y="3621024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expected_totals.json hash + 14 automated checks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3995928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404164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Manifest Finalization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00400" y="4041648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verification_manifest.json hash + 7-block hash chain root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57200" y="4416552"/>
            <a:ext cx="8229600" cy="384048"/>
          </a:xfrm>
          <a:prstGeom prst="roundRect">
            <a:avLst>
              <a:gd name="adj" fmla="val 2381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4360" y="446227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Deliverable Sealed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00400" y="4462272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hash embedded in the dated folder + provenance sheet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Live Console — The Unfiltered Voice of the Tools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3931920"/>
          </a:xfrm>
          <a:prstGeom prst="roundRect">
            <a:avLst>
              <a:gd name="adj" fmla="val 2326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appears in the bottom panel of the dashboard while a run is in progress: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4173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 New SCF commit: e85e4c451011d608f35f0d822b438ef19ee0b2a3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801368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[PIPELINE] SHA-256 of source: 3a7f9c... (Secure Controls Framework 2026.1.1.xlsx)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2185416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[PIPELINE] Block 2 hash computed. previous_hash linked.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56946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[PIPELINE] 14 validation checks: all PASS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2953512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[PIPELINE] Root hash: 8e4c2d1a9f... (this value proves the entire deliverable)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33375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 Pre-run archive protection complete — previous version expanded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3721608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 Post-run archiving: SCF_STRM_Data_Model_2026-05-25.zip moved to archives/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" y="4105656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[INFO] Notification sent to robertrahm@tfldoor.com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46634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Observers see the actual cryptographic work, not a marketing summary.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Archive Policy — Enforced Automatically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4023360" cy="182880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960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the Pipeline Runs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37160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second-most-recent dated folder is guaranteed to be fully expanded on disk (unzipped from archives/ if necessary). This is the comparison baseline.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822960"/>
            <a:ext cx="4023360" cy="1828800"/>
          </a:xfrm>
          <a:prstGeom prst="roundRect">
            <a:avLst>
              <a:gd name="adj" fmla="val 5000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960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the Pipeline Succeeds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46320" y="137160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older than the new "previous" version is zipped and moved into It Is Finished/archives/. Only the two most recent versions remain expanded.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834640"/>
            <a:ext cx="8229600" cy="2011680"/>
          </a:xfrm>
          <a:prstGeom prst="roundRect">
            <a:avLst>
              <a:gd name="adj" fmla="val 4545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9718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 After Every Successful Run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338328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New dated folder created (e.g. SCF_STRM_Data_Model_2026-05-30/)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Previous version remains expanded for future comparison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All older material safely zipped in archives/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Full provenance and root hash live inside the new folder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Dashboard Step 7 completes → system returns to IDLE, ready for the next change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Dashboard — Pure Observer, Zero Control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058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⏱  60-Second Countdown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4173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Exact time until the next possible action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86868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10058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7 Live Progress Bars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937760" y="14173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fill on success, red on any failure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19456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3317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🖥  Live Console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27432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line from watcher + processor + pipeline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219456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37760" y="23317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🔐  Cryptography in Plain View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937760" y="27432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Hashes, root, manifest — streamed as they happen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657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📁  Archive State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0690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expanded vs zipped is always visible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3520440"/>
            <a:ext cx="4114800" cy="1188720"/>
          </a:xfrm>
          <a:prstGeom prst="roundRect">
            <a:avLst>
              <a:gd name="adj" fmla="val 7692"/>
            </a:avLst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3657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4D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  Read-Only by Design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937760" y="40690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buttons, no actions, safe for stakeholders &amp; auditors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SCF Monitor — Automated Flow</dc:title>
  <dc:subject>When the Repo Is Updated — End-to-End Cryptographic Process</dc:subject>
  <dc:creator>CRQ Team</dc:creator>
  <cp:lastModifiedBy>CRQ Team</cp:lastModifiedBy>
  <cp:revision>1</cp:revision>
  <dcterms:created xsi:type="dcterms:W3CDTF">2026-05-30T12:57:06Z</dcterms:created>
  <dcterms:modified xsi:type="dcterms:W3CDTF">2026-05-30T12:57:06Z</dcterms:modified>
</cp:coreProperties>
</file>